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9" r:id="rId2"/>
    <p:sldId id="282" r:id="rId3"/>
    <p:sldId id="283" r:id="rId4"/>
    <p:sldId id="285" r:id="rId5"/>
    <p:sldId id="286" r:id="rId6"/>
    <p:sldId id="284" r:id="rId7"/>
    <p:sldId id="287" r:id="rId8"/>
    <p:sldId id="28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422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8B329-3F61-453B-A6A7-17D450CB1CA7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B369B-694D-4C2C-937C-EEFC65A7C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54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13C2-5DF5-42AA-B0A2-9903C262074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584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13C2-5DF5-42AA-B0A2-9903C262074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197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13C2-5DF5-42AA-B0A2-9903C262074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758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13C2-5DF5-42AA-B0A2-9903C262074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952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13C2-5DF5-42AA-B0A2-9903C262074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081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13C2-5DF5-42AA-B0A2-9903C262074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188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13C2-5DF5-42AA-B0A2-9903C262074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158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13C2-5DF5-42AA-B0A2-9903C262074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48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DE52-8DAE-4D54-89EA-49205D9D6A27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25E5-BF9A-47C6-8212-478915D17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28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DE52-8DAE-4D54-89EA-49205D9D6A27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25E5-BF9A-47C6-8212-478915D17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79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DE52-8DAE-4D54-89EA-49205D9D6A27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25E5-BF9A-47C6-8212-478915D17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00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DE52-8DAE-4D54-89EA-49205D9D6A27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25E5-BF9A-47C6-8212-478915D17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09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DE52-8DAE-4D54-89EA-49205D9D6A27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25E5-BF9A-47C6-8212-478915D17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3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DE52-8DAE-4D54-89EA-49205D9D6A27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25E5-BF9A-47C6-8212-478915D17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71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DE52-8DAE-4D54-89EA-49205D9D6A27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25E5-BF9A-47C6-8212-478915D17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275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DE52-8DAE-4D54-89EA-49205D9D6A27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25E5-BF9A-47C6-8212-478915D17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78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DE52-8DAE-4D54-89EA-49205D9D6A27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25E5-BF9A-47C6-8212-478915D17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86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DE52-8DAE-4D54-89EA-49205D9D6A27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25E5-BF9A-47C6-8212-478915D17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61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DE52-8DAE-4D54-89EA-49205D9D6A27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25E5-BF9A-47C6-8212-478915D17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66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EDE52-8DAE-4D54-89EA-49205D9D6A27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225E5-BF9A-47C6-8212-478915D17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18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540620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rgbClr val="666769"/>
              </a:solidFill>
              <a:latin typeface="Trebuchet MS" pitchFamily="34" charset="0"/>
            </a:endParaRPr>
          </a:p>
        </p:txBody>
      </p:sp>
      <p:sp>
        <p:nvSpPr>
          <p:cNvPr id="8" name="Subtitle 5">
            <a:extLst>
              <a:ext uri="{FF2B5EF4-FFF2-40B4-BE49-F238E27FC236}">
                <a16:creationId xmlns:a16="http://schemas.microsoft.com/office/drawing/2014/main" id="{BA5578D3-B978-4763-B191-FBB385F6CD56}"/>
              </a:ext>
            </a:extLst>
          </p:cNvPr>
          <p:cNvSpPr txBox="1">
            <a:spLocks/>
          </p:cNvSpPr>
          <p:nvPr/>
        </p:nvSpPr>
        <p:spPr>
          <a:xfrm>
            <a:off x="220861" y="4984445"/>
            <a:ext cx="8702278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666769"/>
                </a:solidFill>
                <a:latin typeface="Trebuchet MS" panose="020B0603020202020204" pitchFamily="34" charset="0"/>
              </a:rPr>
              <a:t>Mattias Karlsson </a:t>
            </a:r>
            <a:r>
              <a:rPr lang="en-GB" sz="2400" dirty="0">
                <a:solidFill>
                  <a:srgbClr val="666769"/>
                </a:solidFill>
                <a:latin typeface="Trebuchet MS" panose="020B0603020202020204" pitchFamily="34" charset="0"/>
              </a:rPr>
              <a:t>– mattias.karlsson@yourdolphin.com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 sz="2400" dirty="0">
              <a:solidFill>
                <a:srgbClr val="666769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Picture 8" descr="Young student reading a digital book on an ipad with EasyReader with magnified, highlighted text on screen.">
            <a:extLst>
              <a:ext uri="{FF2B5EF4-FFF2-40B4-BE49-F238E27FC236}">
                <a16:creationId xmlns:a16="http://schemas.microsoft.com/office/drawing/2014/main" id="{2650E17A-E5E8-45BD-AD6D-C0567E8335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5" b="9242"/>
          <a:stretch/>
        </p:blipFill>
        <p:spPr>
          <a:xfrm>
            <a:off x="4826644" y="178458"/>
            <a:ext cx="4317355" cy="3429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6B681D-DEBB-4AE8-85E7-A9076018133D}"/>
              </a:ext>
            </a:extLst>
          </p:cNvPr>
          <p:cNvSpPr/>
          <p:nvPr/>
        </p:nvSpPr>
        <p:spPr>
          <a:xfrm>
            <a:off x="0" y="2708960"/>
            <a:ext cx="9144000" cy="720000"/>
          </a:xfrm>
          <a:prstGeom prst="rect">
            <a:avLst/>
          </a:prstGeom>
          <a:gradFill>
            <a:gsLst>
              <a:gs pos="18000">
                <a:srgbClr val="DF1E4C"/>
              </a:gs>
              <a:gs pos="76000">
                <a:srgbClr val="F6A800">
                  <a:alpha val="9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E84FC3B-8B9B-44E1-B5D9-B5A7991B640B}"/>
              </a:ext>
            </a:extLst>
          </p:cNvPr>
          <p:cNvSpPr txBox="1">
            <a:spLocks/>
          </p:cNvSpPr>
          <p:nvPr/>
        </p:nvSpPr>
        <p:spPr>
          <a:xfrm>
            <a:off x="252000" y="2636912"/>
            <a:ext cx="86400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Accessible reading with Dolphin EasyReader</a:t>
            </a:r>
            <a:endParaRPr lang="en-GB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817BD4-9D48-4EEC-A484-0460C7C56787}"/>
              </a:ext>
            </a:extLst>
          </p:cNvPr>
          <p:cNvSpPr txBox="1"/>
          <p:nvPr/>
        </p:nvSpPr>
        <p:spPr>
          <a:xfrm>
            <a:off x="2591780" y="4552397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2A9CD3"/>
                </a:solidFill>
                <a:latin typeface="Quicksand Bold" pitchFamily="50" charset="0"/>
              </a:rPr>
              <a:t>Presented By:</a:t>
            </a:r>
            <a:endParaRPr lang="cy-GB" dirty="0">
              <a:solidFill>
                <a:srgbClr val="2A9CD3"/>
              </a:solidFill>
              <a:latin typeface="Quicksand Bold" pitchFamily="50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8F65D1D-5B20-44C4-AFC5-2B5D864CCBEC}"/>
              </a:ext>
            </a:extLst>
          </p:cNvPr>
          <p:cNvCxnSpPr/>
          <p:nvPr/>
        </p:nvCxnSpPr>
        <p:spPr>
          <a:xfrm>
            <a:off x="1115616" y="4984445"/>
            <a:ext cx="6912768" cy="0"/>
          </a:xfrm>
          <a:prstGeom prst="line">
            <a:avLst/>
          </a:prstGeom>
          <a:ln w="12700">
            <a:solidFill>
              <a:srgbClr val="666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276108C-0742-483D-90A2-B135B388A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80" y="749032"/>
            <a:ext cx="487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2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393" y="575975"/>
            <a:ext cx="6012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2A9CD3"/>
                </a:solidFill>
                <a:latin typeface="Trebuchet MS" pitchFamily="34" charset="0"/>
              </a:rPr>
              <a:t>About EasyReader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7393" y="1643304"/>
            <a:ext cx="386987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Started 1994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Reading solution for people with dyslexia, low vision and blindness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Accessibility and ease of use with reading features in focus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66769"/>
              </a:solidFill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5157192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rgbClr val="666769"/>
              </a:solidFill>
              <a:latin typeface="Trebuchet MS" pitchFamily="34" charset="0"/>
            </a:endParaRPr>
          </a:p>
        </p:txBody>
      </p:sp>
      <p:pic>
        <p:nvPicPr>
          <p:cNvPr id="7" name="Picture 2" descr="why choose EasyReader?">
            <a:extLst>
              <a:ext uri="{FF2B5EF4-FFF2-40B4-BE49-F238E27FC236}">
                <a16:creationId xmlns:a16="http://schemas.microsoft.com/office/drawing/2014/main" id="{77DA5849-2730-4BFA-96C5-7AA7EF422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792" y="473529"/>
            <a:ext cx="4643439" cy="265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0A7902-63E0-4759-B2A2-1485516A64A7}"/>
              </a:ext>
            </a:extLst>
          </p:cNvPr>
          <p:cNvSpPr txBox="1"/>
          <p:nvPr/>
        </p:nvSpPr>
        <p:spPr>
          <a:xfrm>
            <a:off x="367392" y="3575519"/>
            <a:ext cx="831940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/>
              <a:t>Compatible</a:t>
            </a:r>
            <a:r>
              <a:rPr lang="sv-SE" sz="2000" dirty="0"/>
              <a:t> </a:t>
            </a:r>
            <a:r>
              <a:rPr lang="sv-SE" sz="2000" dirty="0" err="1"/>
              <a:t>with</a:t>
            </a:r>
            <a:r>
              <a:rPr lang="sv-SE" sz="2000" dirty="0"/>
              <a:t> VoiceOver, </a:t>
            </a:r>
            <a:r>
              <a:rPr lang="sv-SE" sz="2000" dirty="0" err="1"/>
              <a:t>Talkback</a:t>
            </a:r>
            <a:r>
              <a:rPr lang="sv-SE" sz="2000" dirty="0"/>
              <a:t>, </a:t>
            </a:r>
            <a:r>
              <a:rPr lang="sv-SE" sz="2000" dirty="0" err="1"/>
              <a:t>screen</a:t>
            </a:r>
            <a:r>
              <a:rPr lang="sv-SE" sz="2000" dirty="0"/>
              <a:t> </a:t>
            </a:r>
            <a:r>
              <a:rPr lang="sv-SE" sz="2000" dirty="0" err="1"/>
              <a:t>readers</a:t>
            </a:r>
            <a:r>
              <a:rPr lang="sv-SE" sz="2000" dirty="0"/>
              <a:t> and </a:t>
            </a:r>
            <a:r>
              <a:rPr lang="sv-SE" sz="2000" dirty="0" err="1"/>
              <a:t>with</a:t>
            </a:r>
            <a:r>
              <a:rPr lang="sv-SE" sz="2000" dirty="0"/>
              <a:t> leading Braille displays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Listen and read with </a:t>
            </a:r>
            <a:r>
              <a:rPr lang="en-US" sz="2000" dirty="0" err="1"/>
              <a:t>synchronised</a:t>
            </a:r>
            <a:r>
              <a:rPr lang="en-US" sz="2000" dirty="0"/>
              <a:t> text and audio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Choose </a:t>
            </a:r>
            <a:r>
              <a:rPr lang="en-US" sz="2000" dirty="0" err="1"/>
              <a:t>colours</a:t>
            </a:r>
            <a:r>
              <a:rPr lang="en-US" sz="2000" dirty="0"/>
              <a:t>, text size and highlights to suit the readers preferences</a:t>
            </a: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Quick and </a:t>
            </a:r>
            <a:r>
              <a:rPr lang="sv-SE" sz="2000" dirty="0" err="1"/>
              <a:t>easy</a:t>
            </a:r>
            <a:r>
              <a:rPr lang="sv-SE" sz="2000" dirty="0"/>
              <a:t> access to relevant </a:t>
            </a:r>
            <a:r>
              <a:rPr lang="sv-SE" sz="2000" dirty="0" err="1"/>
              <a:t>content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66769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1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5157192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rgbClr val="666769"/>
              </a:solidFill>
              <a:latin typeface="Trebuchet MS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77BE3F7-2C90-4F2B-B814-FC15AA428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51" y="3735248"/>
            <a:ext cx="2760562" cy="21764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FA9FD84-F32D-4C7A-A361-CF78A6AA5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0193" y="487136"/>
            <a:ext cx="4819650" cy="52959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169D895-FD60-4B7B-A1B0-5811E5D521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94344">
            <a:off x="491319" y="2577193"/>
            <a:ext cx="2676525" cy="8953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7393" y="575975"/>
            <a:ext cx="6012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2A9CD3"/>
                </a:solidFill>
                <a:latin typeface="Trebuchet MS" pitchFamily="34" charset="0"/>
              </a:rPr>
              <a:t>Connected libraries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5390" y="1444635"/>
            <a:ext cx="38309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More than 30 online libraries of accessible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66769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904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393" y="575975"/>
            <a:ext cx="6012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2A9CD3"/>
                </a:solidFill>
                <a:latin typeface="Trebuchet MS" pitchFamily="34" charset="0"/>
              </a:rPr>
              <a:t>EPUB support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7393" y="1557582"/>
            <a:ext cx="656000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Focus on connected online libraries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EPUB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EPUB 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Sub set of EPUB 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Text-only content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Reflow content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Navigation and limited formatting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Accessibility evaluation and testing on epubtest.org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Read Aloud 100%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Non-visual Reading 92,9%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Visual Adjustments 75%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66769"/>
              </a:solidFill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5157192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rgbClr val="666769"/>
              </a:solidFill>
              <a:latin typeface="Trebuchet MS" pitchFamily="34" charset="0"/>
            </a:endParaRPr>
          </a:p>
        </p:txBody>
      </p:sp>
      <p:pic>
        <p:nvPicPr>
          <p:cNvPr id="3074" name="Picture 2" descr="Bildresultat för epub logo">
            <a:extLst>
              <a:ext uri="{FF2B5EF4-FFF2-40B4-BE49-F238E27FC236}">
                <a16:creationId xmlns:a16="http://schemas.microsoft.com/office/drawing/2014/main" id="{AE93C29D-B448-4DB7-9891-E24D434A3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53" y="966788"/>
            <a:ext cx="1489983" cy="205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3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393" y="575975"/>
            <a:ext cx="6012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2A9CD3"/>
                </a:solidFill>
                <a:latin typeface="Trebuchet MS" pitchFamily="34" charset="0"/>
              </a:rPr>
              <a:t>EPUB 3 in the future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7393" y="1557582"/>
            <a:ext cx="68498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Test results are OK, but we can do better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Libraries move to DAISY to EPUB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New features: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Media Overlays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err="1"/>
              <a:t>Skippability</a:t>
            </a:r>
            <a:endParaRPr lang="en-GB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SVG images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MathML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More…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Available later this year and onwards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66769"/>
              </a:solidFill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5157192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rgbClr val="666769"/>
              </a:solidFill>
              <a:latin typeface="Trebuchet MS" pitchFamily="34" charset="0"/>
            </a:endParaRPr>
          </a:p>
        </p:txBody>
      </p:sp>
      <p:pic>
        <p:nvPicPr>
          <p:cNvPr id="7" name="Picture 2" descr="Bildresultat för epub logo">
            <a:extLst>
              <a:ext uri="{FF2B5EF4-FFF2-40B4-BE49-F238E27FC236}">
                <a16:creationId xmlns:a16="http://schemas.microsoft.com/office/drawing/2014/main" id="{9732F72D-8C7E-4923-A73D-EE074196B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53" y="966788"/>
            <a:ext cx="1489983" cy="205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36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393" y="575975"/>
            <a:ext cx="6012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err="1">
                <a:solidFill>
                  <a:srgbClr val="2A9CD3"/>
                </a:solidFill>
                <a:latin typeface="Trebuchet MS" pitchFamily="34" charset="0"/>
              </a:rPr>
              <a:t>Available</a:t>
            </a:r>
            <a:r>
              <a:rPr lang="sv-SE" sz="3200" b="1" dirty="0">
                <a:solidFill>
                  <a:srgbClr val="2A9CD3"/>
                </a:solidFill>
                <a:latin typeface="Trebuchet MS" pitchFamily="34" charset="0"/>
              </a:rPr>
              <a:t> p</a:t>
            </a:r>
            <a:r>
              <a:rPr lang="en-GB" sz="3200" b="1" dirty="0" err="1">
                <a:solidFill>
                  <a:srgbClr val="2A9CD3"/>
                </a:solidFill>
                <a:latin typeface="Trebuchet MS" pitchFamily="34" charset="0"/>
              </a:rPr>
              <a:t>latforms</a:t>
            </a:r>
            <a:endParaRPr lang="en-GB" sz="3200" b="1" dirty="0">
              <a:solidFill>
                <a:srgbClr val="2A9CD3"/>
              </a:solidFill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5157192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rgbClr val="666769"/>
              </a:solidFill>
              <a:latin typeface="Trebuchet MS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C929D61-0CD1-4E2E-9A34-F8A54A2448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4963" y="1978533"/>
            <a:ext cx="2229381" cy="7431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A86226-13E3-4B46-8181-D48D813808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432" y="1978533"/>
            <a:ext cx="2494783" cy="743127"/>
          </a:xfrm>
          <a:prstGeom prst="rect">
            <a:avLst/>
          </a:prstGeom>
        </p:spPr>
      </p:pic>
      <p:pic>
        <p:nvPicPr>
          <p:cNvPr id="1026" name="Picture 2" descr="data:image/jpeg;base64,/9j/4AAQSkZJRgABAQAAAQABAAD/2wCEAAkGBxEPDw8PEA8QEBAQFRAPEA4QEhUQEQ8PFhcXFhYRFRUZHiggGRolGxUWIjEhJSkrLi4vFx8zODMsNygtLisBCgoKDg0OGxAQGy0mHSUtLS0tLS0tLS0tLS0tKy0tLS0tLS0tLS0tLS0tLS0tLS0tLS0tLS0tLS0tLS0tLS0tLf/AABEIAN8A4gMBEQACEQEDEQH/xAAbAAEAAgMBAQAAAAAAAAAAAAAAAQcCBAUDBv/EAEUQAAIBAgEGCAsGBAYDAAAAAAABAgMEEQUGEjFysRYhMkFxkbLREzM0UVJTYXOBk6EUIpKiwdIjQoLhFSRDYnTCJTVU/8QAGwEBAAIDAQEAAAAAAAAAAAAAAAEDAgQGBwX/xAA2EQACAQMBBQcDAwQBBQAAAAAAAQIDBBExBRUhMnESEzNBUmGRQlGBFKGxIjRywSQjNYLR4f/aAAwDAQACEQMRAD8AvEAAAAAAAAAAAAAAAAAAAAAAAAAAAAAEYgDEAaQIbwa1xlKhT8ZWpQ2pxW9mcac5aJlUq9KPNJHNuc7LKGP8dS2Iyn9Ui5WVd/Sa09p2sfrX44nZpTUoqS1NJrofGazWGbyeVkzBIAAAAAAAAAAAAAAAAAAAAAAABDYA0gQeFa9p0+XUhDako7zJRk9EYSqwjqznV86LOGu4hLYxn2Uy+NpWlpFmrPaVtDWaNCvn1ax5Ma1Toio9poujs2s9cI1Z7bt46ZZzrjP71dt8Z1MPol+pfHZUnzSNSpt+P0w+Wc6tnxdPkxowWy5Prb/Q2I7KprVs1J7drvlSRz62c15PXcTXsgow3LEvjs+gvpNSe1bqX1HPrXlWfLq1J7U5S3svjQpx0SNWVzVlrJ/J4pYcxakkUt51IlqZEtCUy6rHxVPZhuRyM+ZnolLkXQ9zEsAAAAAAAAAAAAAAAABr1rynDl1IR2pJbzJRk9EVyrQjq18nPrZy2kddzTeHNF6b/LiXRtaz0izWltC2jrNGhXz4tI46PhZ7MMO1gXR2dXeqNaW2bZaNv8H0kJ4xT86T6zRaPqp5WT4LKeelzCrVpwjSioTnBNpybUW1jr9h9mhs2nOCk2+KOZudtVoVJQilweDkV86byf8AruPshGMfrhibcdnUY+WTQnta6l9WOhz62UK0+XWqy9jnLDqxNiNvSjpFGpO7rS1m/k1ixRS0KG29QZEAEAEgEAAAAAiWpmMtCVqXVY+Kp7MNyORnzM9Fpci6HuYlgAAAAABDeABxa+ddnDH+OpbEZS3I2o2daWkTQntO2hrNHOrZ9W0eTCtP+lRX1ZdHZlZ64NSe3LdaZZoVs/n/ACWy6Z1P0SL47JfnI1Z7fX0w+WaFfPi6lyY0YdEXJ/Vl8NlU1q2as9u13ypI0K2c95PXcSXsgox3Ivjs+gvI1Z7WupfUaNbKFafLrVZdM5NdWJdG3px0ijWndVpayfyazXPz+ctUUtEUOTeoMiCJamYy0Mo6ou2hyIbMdxyD1PRYcqKeyx5Tce9q9pnVW3hR6I4G88efVmoXmqAAAAAAAAAAAAACJamYy0JWpdVj4qnsw3I5GfMz0WlyLoe5iWAAAAAAGM0DGWhSc3xvpZ11PlXQ87q876sxLCsAAAAAAAAAPUyGuBlHVF2UORDZjuOPep6NDlRT2WPKbj3tXtM6q38KPRHA3njz6s1C81QAAAAAAAAAAAAARLUzGWhK1LqsfFU9mG5HIz5mei0uRdD3MSwAAAAAAxkCJaFJT1vpZ19PkXQ86q876sgzKwAAAAAAAAA9TIehlHVF2UORHZjuOPep6NDlRT2WPKbj3tXtM6q38KPRHA3njz6s1C81QAAAAAAAAAAAAARLUzGWhK1LqsfFU9mG5HIz5mei0uRdD3MSwAAAAAAxkCJaFJT1vpe86+nyLoedVed9WQZlYAAAAAAAABD1Mh6GUdUXbQ5ENmO4496no0OVFPZY8puPe1e0zqrfwo9EcDeePPqzULzVAAAAAAAAAAAAABEtTMZaErUuqx8VT2YbkcjPmZ6LS5F0PcxLAAAAAADGQIehSdTlPpZ19PkXQ86q876sxMysAAAAAAAAAiWpkPQyjqi7LfkQ2Y7jj3qejQ5UU/ljym497V7TOqt/Cj0RwN548+rNQvNUAAAAAAAAAAAAAES1MxloStS6rHxVPZhuRyM+ZnotLkXQ9zEsAAAAAAMZAh6FJ1OVLpe86+nyLoedVfEl1ZiZlYAAAAAAAABEtTIehlHVF2W/Ihsx3HHvU9Ghyop/LHlNx72r2mdVb+FHojgbzx59WaheaoAAAAAAAAAAAAAIlqZjLQlal1WPiqezDcjkZ8zPRaXIuh7mJYAAAAAAYyBD0KTqcqXS9519PkXQ87reJLqzEzKgAAAAAAAACJ6n8SHoZR1Lst+RDZjuOPep6NDlRT+WPKbj3tXtM6q38KPRHA3njz6s1C81QAAAAAAAAAAAAARLUzGWhK1LqsfFU9mG5HIz5mei0uRdD3MSwAAAAAAxkCHoUnU5Uul7zr6fIuh53W8SXVmJmVAAAAAAAAAET1P4kPQyjqXZb8iGzHccfLVno0OVFP5X8puPe1e0zqrfwo9EcDeePPqzULzWAIAABIAAAAAAAABEtTMXoSlxLqsfFU9mG5HIz5meiUuRdD3MSwAAAAAAiRAZ8m8xbdtvwtbjxeuH7T6K2lWSxwPiy2JQk222FmJb+sr9cf2k7zrexG47f7v5J4CW3rK/4o/tI3nW9idx2/v8k8Bbb0634o/tG863sNx2/v8AJPAW29Ot+KP7RvOv7E7jtvf5CzGtfSrfiX7RvOv7BbDtvf5J4DWvpVvxruI3nX9vgnclt7/I4D2vnrfjXcRvOt7Dclt7/IeY9p563413B7Tr6cCVsW2Xk/k+mjHCKS5kl1Gi+J9ZLCwj5+tmfaznOclU0pylOX32li3i95uRv60V2Uz5k9k205OTTy/cxWZVn6NT5kid41/uY7mtft+5PAqz9Cp8yXeN4V/uTua1+37k8C7L0J/Mn3kbwr/cbntPT+7HAyy9XP5k+8bwr+r9hue09P7sy4G2XqpfMn3jeFf7k7otPT+44H2XqpfMn3jeFf1E7ptPSTwQsvUv5k+8fr6/qG6bT0krNGy9T+efeR+vr+oy3Va+gnglZeo/PPvI/XV/UN1WvoJ4J2XqF+OfeP11f1E7rtfQHmpZ/wDzr8U+8h3tf1Dddr6EdqnFRSS4ksEl7Ea2cm+kksIzBIAAAAABjIghlYTzvvU2vCx4m14uHcdDDZ1FxTwcfU2xcxm0mtfsRwwvfWx+XHuMt20Pt+5jvq6+6+CVnje+sh8uI3ZQ9/kb6ufuvgnhleenD5cRu2h7/I31c+3wOGd56cPlojdlH3J33c+3wTwzvPTp/LRG7KPuTvu59vgnhpeelT+Wu8bso+433c+3wOGt56VL5f8Acbro+5O/Ln2+CeG1556Xy/7kPZlJLzJW27nPl8FlU3jGL52kz4L1Oti8xTPgbzPa4hVqQVOi1Cc4JtSxwjJpY/e9h9elsyE4KWdTmq23KsKkoqK4M8uHdz6qh1T/AHFm6Yeple/63pQ4d3HqqHVP9xG6Yeob/q+lDh3ceqodU/3DdUfUN/1fSieHdx6qj1T7xuqPqG/6vpQ4d3HqqPVLvG6o+onf9X0ocPLj1VH83eTuqPqG/wCp6UOHlx6qj+bvG6o+ob/qelE8PLj1NH83eRumHqG/6npQ4eV/U0fz943TD1Df9T0L5HDyv6mj+bvG6Yeob/qehfIeftf1NH83eN1R9RK2/U9C+T7+1npQjJ65KMn8VifFksNo6eEu1FM9SDIAAAAAAxkQQ9Ck6nKl0vedhT5F0PO63iS6sxMyoAAAAAAAAEh6mYy0Jjqi66PIj0R3HIS1Z6NDlXQp3KflFf3tXts6u38KPRHn9348+rNYuNcAAAAAAAAAAAAAES1Mhkouqw8VT2YbkchPmZ6LR5I9D3MSwAAAAAAxkCHoUnU5Uul7zr6fIuh53W8SXVmJmVAAAAAAAAAEPUzGWhlHVF20ORHZjuOQlqejQ5UU7lTyiv72r22dXb+FHojgLzx59WapcawAAAAAAAAAAAAAIlqYJRdVj4qnsw3I4+fMz0WlyR6HuYlgAAAAABjIEPQpOpypdL3nX0+RdDzut4kurMTMqAAAAAAAAAIepmMtDKOqLtociOzHcchLVno0OVFO5V8ouPe1e2zq7fwo9EcBd+PPqzVLjWAAAAAAAAAAAAABEtTIJRdVj4qnsw3I5CfMz0WlyR6HuYlgAAAAABjIEPQpOpypdL3nX0+RdDzut4kurMTMqAAAAAAAAAIlqZjLQyjqi7bfkQ2Y7jkJas9Ghyop3KvlFx72r22dVb+FHojgLvx59WapeawAAAAAAAAAAAAAIlqZDJRdVj4qnsw3I5CfMz0WjyR6HuYlgAAAAABjIEPQpOpypdL3nX0+RdDzut4kurMTMqAAAAAAAAAIlqZjLQyjqi7bfkR2Y7jkJas9Ghyop3K3lFx72r22dXb+DHojgLzx59WapcawAAAAAAAAAAAAAIlqZBK1LqsfFU9mG5HIT5mei0uRdD3MSwAAAAAAxkCHoUnU5Uul7zr6fIuh53W8SXVmJmVAAAAAAAAAES1MxehlHVF22/Ihsx3HIS1Z6NDlRT2VvKLj3tXts6u28GPRHAXnjz6s1C41gAAAAAAAAAAAAARLUyCVqXVY+Kp7MNyOQnzM9Fpci6HuYlgAAAAABjIEMp26ybXhKWlQrLjfG6csNfnwwOppXFJxS7SOEr2lZTbcXqzTbweD4n5nrL1JPzNRwa1QJMQSACAAAAAHqZjLQyjqi7KHIjsx3HIS1PRocqKeyt5Tce9q9pnVW3gx6I4G88efVmoXmqAAAAAAAAAAAAACJamQ9CVqXVY+Kp7MNyOQnzM9Fpci6HuYlgAAAAAAAAB5VreE1hKEZLzSinvJUmtGYSpxlqjnVs3bSeONtS6Yx0H1xwLo3NWOkma0rC2lrBGhWzKtJao1IbNRvtYl0do115mrLY1rLRY/JoV8wYfyXFRbcIz3YF8dq1PNI1Z7Ap/TJmhWzCrrkVaU9pSh3mxHa0fOJqz2DUXLJM0K+aF7HVRjPYnH/s0XLaVBmtPY11HyT/Jz6+R7mHKtqy6IOS644l8bujLSSNSdjcQ1gzRqxccVJOLw1SWD+pd24tPDKO7nGSymXXb+Lhsx3HIvU9Dhyop/K6/zNx72r2mdVbeDHojgbzx59WahcaoJJAIAAAAAAAAAABEtTMXoSi6rHxVPZhuRyM+ZnotHkXQ9zEsAAAAAAAAAAAAAAAAAAMcADGdJSWEkmvM1igm0YuKeqM8OLAGRwrvNK0qylN02pSbk5RnJYyfG3hjgbVO9rQWE+B8+rsu2qNuUeJz62YVB8itWj06MluTNiO06q1SNOewqD5W1+5zq+YNRci4hLzaUHH6psvjtVfVH9zVnsCX0z+Uc+tmZeR1Rpz2J/uSL1tSi/uak9iXK0w/yaFbIF3DlW1X+mOn2cTYje0JaSNSezbmOsGaFajKHFOEoP/dFx3l0akJaNGtKjUjrFr8GCM8mGBgMkYBIAIABEjGWhKLqsfFU9mG5HIz5mei0uRdD3MSwAAAAAAAAAAAAAAAAAAAAAAAAADAYBGAGBgARKCetY9PGM4IcU9TTr5HtqnLt6Uva4Rx68CyNapHSTKJ2tGfNFfBz6+aNlL/R0dico/THAvjfV4/Ua09lWsvp+DnV8w6D5FWrDp0ZLcXx2pV80jTnsKi9G0aFfMGa5FxB+yUHH6psvjtb1RNWewH9M/2OfXzLu46lTnszw7SRfHadF65RrT2HcLTDOfcZv3cE8bap/StPs4lyvaMtJGrLZtzDWDLXslhTpp8TUY4r4I5qXMztqXIuh7kFgAAAAAAAI0kAGwAmAMQCNNasePzAjKzgyBIAABDeABjTqRksYtNedPFB8CFJPQzBIAAAAAAAAAAIxQAxAGIAAJAAAAAAAAAAPlsu1p0MoWdXTl4KrjRnDSehpak9HVj95fhNyhBVKM1jiuJ8q7qSo3NOWf6XwaO3lm88Bb1qvoQk17ZYfdXXga9GHbmo+5v3NVUqUp/ZHz+YV7UarUKspynF06qc25S0JxXO/g/6jbvqcItShpp8HzNk1pyUqdR/1Lj+Ge2ctac7uytoTnHSk6lTQk4vQXM8ObBSMbeMVTnOS6Fl7Um69OlB6vL6HQjk6j9tdfwr8M4aPgtNYKPF97R1/oa/eS7vsY4Z1NruIKu6mf6saHRd1BScdOOlFaUo6SxjHztcy9pX2WbHbinjJ522UqNVuNOrTm1rUZqTXUZSpyjxaMYV6c3iLybMpJLF6vPqMCxvBzq2UaNWFWMK1OctCf3YzjJ6nzIsVOaabXA15V6c01GSZzswVhYUtqr22bF/48vx/Bq7If8AxY/n+Ts3OUqNJ4VK1OD80ppPqNaNOUtEb069ODxJpHvSrxnFSjKMovVKLTT+KMWmtTOM1JZWhFG4hNaUJRmtWMWpLHzYohpp4YUk1lCNxBycFKLnHjcMVpJe1cwaaWQppvGeIlcRUlByipS5MW0pS6Fzk4eMhzSeM8TxucpUaTSqVacG9SlNRb+DJjCUuVZMJ16cHiTwe9GtGaUoyUovVKLTT+KMcNcGWRkpLKMqieDw14PDpCDzjgfC5aoXlL7NOvdubqVqUHSppwprjx5uVq50fToOjNSUYaI+BdRuabhKdTOZJYXBH3L1Hy/M+/nCPkbChPKcq1apWq07eM3ToUqUtDSS/nk+fm+p9Co1bJRSXa1eT41KMr2Upyk1FPCS4aeZsZFrVLa8nY1KkqsJQ8LQnN4zw54t8+p9XtMa0Y1KXexWOOGWWs50bh283lYym9T6hM0j6xIAAAAAAAAPnc+LTwlnOUeVScasX5tHib6m+o2rOajVSfnwPm7UpuVByWq4/BoZw3n2q2saMdd7OlpLzQWDn1NrqLaEO7qTk/pya93V76jTpr62vjzPa6X2bKtvJcULmm6LXNpRww3QRjF95bSXmnn5M5ruL2LWklj4JyUvD5Uu62uNCMaEH7efdLrFX+i3jH78Sbf/AKt5Op5RWBD/AN3P/jfrEhr/AIn/AJf6C/7i/wDD/Zp3FhG4yvVpzx0FShKcE8FUS0MIv2YtP4Fin2LVNa5ZROkql+4vTsrPuTnZk+lafZbm3hGlONaEXoLRUk05caWzh8WTa1ZVFKnN5WBf0IUJQq0lh9pLgbmdLlWuLSx0nGFZynVw4nKEePR+j+hXa4hCVXzWnUuv81KtO30UuL6I2MpZuW3gJ+DowpThFyhVgsJxklxcet/Erp3NTtZbyvsy6tYUO7fYik/J+ZzMh3roZGdWPKj4XR58JObSf1RsV4Kpd9nyeP4NSzquls7trVZ/k3cgZvUHQhVrU41qtZKrOdRabxkscFiVXFzPtuMHhLRIvs7Gl3SnUXak+Lya9jbqyykrem2qFzTc1Tx4oVFpPi/C+v2Gc331v23qnjJXSh+mu+6jyyWcfZnrmz/l7i+tXxRhPw8PNoS1/BLRMLn/AKkIVF58DOxfdVatJ+TyujOXkerJXlG8lyL6dxTXsSa8H2UX1knRdJfTj/6alu5K4VZ6Tyv/AF+x17ZeHyrWnrja040o+bwk+NvqckUSfYt0vU8/hG5Bd7eyl5RWPyzjZIlbU6tanlCmvtEqkpKpXjpRlHm0ZPiSxxNir3jjF0H/AE40WppW/cwqSjdL+pt4b817M+2ydbU6VNQopRp8coqLxX3m5cT6WfNnKUnmWp96lCEI4p6extGJYfLZ8Lisv+TT/U3rL6/8WfJ2qvD/AMkfQXrwpVMNehPczShqj6NXkfRnFzCS+wUumrj06cjav/Hf4/g0Nkf2sfz/ACeOVF/5ayw1+Dq49GE/7mVL+1nn7oxr/wB9T6M+oiaJ9VEkkgAAAAAAA8riiqkZQksYyTi+hrBkp4eTCcFOLiz4bNGwqu6jCrGShZRrRg5JpOcptYpvXxN9SPp3dSHdZi+MsZ+D4GzqFTv8TXCGcflnaz1tpOjTrU03Ut6kKsVFYtrHBpJfB/A1rKaU3GWjWDe2pTk6anDmi8meZdrKnbOc01OvOdWSawfG8Fin7Fj8SL2adTEdFwMtmU5Ro9qWsnlnjClL/GZz0ZaP2fDTwejjjHix1YkuS/S9nz7X+jFQlvDtY4dn/ZFrTl/jNeWjLRdBJS0Xo4/w+LHViJSX6WK92RGL/Xyljh2Rn9TlK3o6MZSwrwbUU5YLRnx8RNjJKo8/ZjasXKnHC+pE51W9WFW2vaUHUdByU6ceVKm/MuvrFrOLjKlJ4z/KJv6c1OFeCz2dV7GFznF9opzp21GtKrOMk9KDjGksOOUn7PMtZEbbsS7U2sdSJ33ewcaUX2mvNYSPPN7JzrZKdCScHPwyWknFxem3FtP24FlxWUbrtx9jCzt3Ox7qfBvJGS84Ps1ONvdUatOpSSpqUYOcakY8Saa9hFa3VSTnTaw/2IoX3cwVOtF5XDgspnrkmlUurz7bOlKlSpw8HQhNYTljjjNrm5UutGNSSp0u6Ty28ssoQlWuO/ksJLCT/k1s8aFWnWhWowk5VqVS1nopvDHkt4atev2GdnKMoOM3o8lO0YVIVFOmuMk4v/TN3L+TnCxpKmm5Wro1IJLFtwwxwXRiV29XtVm5aSz+5fd0HG2XYXGOGj3zQt5KhOtOLVS4qVK0k1g0m8Irj9i+pjdSTmorRLBns6ElSc5aybZoXmcNtWpyp17Wu58a8DKk5S0v9r5uniLKdvUi8xkvkpq3lGacZweftg6GZdpVo2kYVU4vGUoweuEHqi/q/iYXk4zqtxNjZtOdOglPU7s3gm/MmzVN5vB8FnDlr7SrfQt7peCqwqvTpNYxXMsMeM+nb0O77WZLisanPXt133Y7MJcJJ6H02SssxunOKo1qeik34WGgpJ8WC4+M0atF0sPK/B9a3ulcZSi11Rw8mXryY6ttXp1PBacp0K0IucXF/wArw5/1b9ht1YK4SnBrOOKZoW9V2blSqJ4zlNLJu5FpTurud9OnKnTjBUbeE1hJrW5tc2t9ZXVap0lSi8vVl1tGVau7iSwsYR9OaZ9UAAAAAAAAAAEJEANEhjAAjRBGAohkkuJGARojAGiSyEsE6IJI0QRgKIGCWiMEjRBASJJI0QRglIEkgEYDBBDiRgDRJGCUgSSAAAAAD//Z">
            <a:extLst>
              <a:ext uri="{FF2B5EF4-FFF2-40B4-BE49-F238E27FC236}">
                <a16:creationId xmlns:a16="http://schemas.microsoft.com/office/drawing/2014/main" id="{5707CA14-A5B1-4925-95B8-A7AF37BA6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787" y="3498540"/>
            <a:ext cx="1515732" cy="149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resultat för macos logo">
            <a:extLst>
              <a:ext uri="{FF2B5EF4-FFF2-40B4-BE49-F238E27FC236}">
                <a16:creationId xmlns:a16="http://schemas.microsoft.com/office/drawing/2014/main" id="{D5AE05A5-9C1A-4D4C-93E1-BDD80AFAE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432" y="330934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71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393" y="575975"/>
            <a:ext cx="6012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2A9CD3"/>
                </a:solidFill>
                <a:latin typeface="Trebuchet MS" pitchFamily="34" charset="0"/>
              </a:rPr>
              <a:t>EasyReader Share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7393" y="1557582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 cloud solution for distributing files into the EasyReader platforms.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Delivery to a group of users or individuals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Designed to be as simple as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Focus on accessibility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File format support: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Word DOCX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PDF files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PowerPoint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EPUB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More…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 Beta now, for release later this year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520" y="5157192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rgbClr val="666769"/>
              </a:solidFill>
              <a:latin typeface="Trebuchet MS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0F1019-EE0C-41B8-99E4-6EE6E3FFC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04" y="2296394"/>
            <a:ext cx="2286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393" y="575975"/>
            <a:ext cx="6012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2A9CD3"/>
                </a:solidFill>
                <a:latin typeface="Trebuchet MS" pitchFamily="34" charset="0"/>
              </a:rPr>
              <a:t>Thank you…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7393" y="1414707"/>
            <a:ext cx="45352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for taking part of today’s session.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Email:</a:t>
            </a:r>
          </a:p>
          <a:p>
            <a:r>
              <a:rPr lang="en-GB" sz="2000" dirty="0"/>
              <a:t>mattias.Karlsson@yourdolphin.com</a:t>
            </a:r>
          </a:p>
          <a:p>
            <a:endParaRPr lang="en-GB" sz="2000" dirty="0"/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66769"/>
              </a:solidFill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5157192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rgbClr val="666769"/>
              </a:solidFill>
              <a:latin typeface="Trebuchet MS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1FB6577-E51B-41A5-83AE-6531E043A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9553" y="405806"/>
            <a:ext cx="2462232" cy="4423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8495CE-F1C8-4CA4-A07C-BBDCE280E7AB}"/>
              </a:ext>
            </a:extLst>
          </p:cNvPr>
          <p:cNvSpPr/>
          <p:nvPr/>
        </p:nvSpPr>
        <p:spPr>
          <a:xfrm>
            <a:off x="251520" y="5149856"/>
            <a:ext cx="86927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2A9CD3"/>
                </a:solidFill>
                <a:latin typeface="Trebuchet MS" pitchFamily="34" charset="0"/>
              </a:rPr>
              <a:t>www.YourDolphin.com/EasyReader-app</a:t>
            </a:r>
          </a:p>
        </p:txBody>
      </p:sp>
    </p:spTree>
    <p:extLst>
      <p:ext uri="{BB962C8B-B14F-4D97-AF65-F5344CB8AC3E}">
        <p14:creationId xmlns:p14="http://schemas.microsoft.com/office/powerpoint/2010/main" val="618593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266</Words>
  <Application>Microsoft Office PowerPoint</Application>
  <PresentationFormat>On-screen Show (4:3)</PresentationFormat>
  <Paragraphs>70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Quicksand Bold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Mattias Karlsson</dc:creator>
  <cp:lastModifiedBy>Mattias Karlsson</cp:lastModifiedBy>
  <cp:revision>12</cp:revision>
  <dcterms:created xsi:type="dcterms:W3CDTF">2019-06-24T07:57:15Z</dcterms:created>
  <dcterms:modified xsi:type="dcterms:W3CDTF">2019-06-24T10:12:28Z</dcterms:modified>
</cp:coreProperties>
</file>